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292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40" r:id="rId32"/>
    <p:sldId id="323" r:id="rId33"/>
    <p:sldId id="320" r:id="rId34"/>
    <p:sldId id="321" r:id="rId35"/>
    <p:sldId id="324" r:id="rId36"/>
    <p:sldId id="325" r:id="rId37"/>
    <p:sldId id="326" r:id="rId38"/>
    <p:sldId id="328" r:id="rId39"/>
    <p:sldId id="318" r:id="rId40"/>
    <p:sldId id="322" r:id="rId41"/>
    <p:sldId id="331" r:id="rId42"/>
    <p:sldId id="332" r:id="rId43"/>
    <p:sldId id="319" r:id="rId44"/>
    <p:sldId id="333" r:id="rId45"/>
    <p:sldId id="341" r:id="rId46"/>
    <p:sldId id="258" r:id="rId47"/>
    <p:sldId id="259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16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16/03/2021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FJ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020C7-8E93-428E-B44A-1F7F1847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mkdir</a:t>
            </a:r>
            <a:r>
              <a:rPr lang="es-MX" dirty="0"/>
              <a:t>: Crea un nuevo directorio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>
                <a:solidFill>
                  <a:schemeClr val="accent1"/>
                </a:solidFill>
              </a:rPr>
              <a:t>cd</a:t>
            </a:r>
            <a:r>
              <a:rPr lang="es-MX" dirty="0"/>
              <a:t>: cambia de directorio || Ejemplo: cd </a:t>
            </a:r>
            <a:r>
              <a:rPr lang="es-MX" dirty="0" err="1"/>
              <a:t>nombre_directorio</a:t>
            </a:r>
            <a:endParaRPr lang="es-MX" dirty="0"/>
          </a:p>
          <a:p>
            <a:r>
              <a:rPr lang="es-MX" dirty="0" err="1"/>
              <a:t>ls</a:t>
            </a:r>
            <a:r>
              <a:rPr lang="es-MX" dirty="0"/>
              <a:t> : Lista los archivos y directorios dentro del directorio de trabajo. || Ejemplo: </a:t>
            </a:r>
            <a:r>
              <a:rPr lang="es-MX" dirty="0" err="1"/>
              <a:t>ls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rm</a:t>
            </a:r>
            <a:r>
              <a:rPr lang="es-MX" dirty="0"/>
              <a:t>: Remueve o elimina un archivo. || Ejemplo: </a:t>
            </a:r>
            <a:r>
              <a:rPr lang="es-MX" dirty="0" err="1"/>
              <a:t>rm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rmdir</a:t>
            </a:r>
            <a:r>
              <a:rPr lang="es-MX" dirty="0"/>
              <a:t>: Elimina el directorio indicado , el cual debe estar </a:t>
            </a:r>
            <a:r>
              <a:rPr lang="es-MX" dirty="0" err="1"/>
              <a:t>vacio</a:t>
            </a:r>
            <a:r>
              <a:rPr lang="es-MX" dirty="0"/>
              <a:t>. || Ejemplo </a:t>
            </a:r>
            <a:r>
              <a:rPr lang="es-MX" dirty="0" err="1"/>
              <a:t>rmdir</a:t>
            </a:r>
            <a:r>
              <a:rPr lang="es-MX" dirty="0"/>
              <a:t> </a:t>
            </a:r>
            <a:r>
              <a:rPr lang="es-MX" dirty="0" err="1"/>
              <a:t>nom_directorio</a:t>
            </a:r>
            <a:endParaRPr lang="es-MX" dirty="0"/>
          </a:p>
          <a:p>
            <a:r>
              <a:rPr lang="es-MX" dirty="0">
                <a:solidFill>
                  <a:schemeClr val="accent1"/>
                </a:solidFill>
              </a:rPr>
              <a:t>Grep: </a:t>
            </a:r>
            <a:r>
              <a:rPr lang="es-MX" dirty="0"/>
              <a:t>su funcionalidad es la de escribir en la salida estándar aquellas líneas que concuerden con un patrón.</a:t>
            </a:r>
          </a:p>
          <a:p>
            <a:r>
              <a:rPr lang="es-MX" dirty="0"/>
              <a:t>|| Ejemplo: grep[-</a:t>
            </a:r>
            <a:r>
              <a:rPr lang="es-MX" dirty="0" err="1"/>
              <a:t>cilnv</a:t>
            </a:r>
            <a:r>
              <a:rPr lang="es-MX" dirty="0"/>
              <a:t>] </a:t>
            </a:r>
            <a:r>
              <a:rPr lang="es-MX" dirty="0" err="1"/>
              <a:t>exp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endParaRPr lang="es-MX" dirty="0"/>
          </a:p>
          <a:p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ED1-1C93-42E4-8B7E-410F80FA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find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/>
              <a:t>busca todos los archivos con el nombre especificado en un directorio determinado. </a:t>
            </a:r>
          </a:p>
          <a:p>
            <a:r>
              <a:rPr lang="es-MX" dirty="0"/>
              <a:t>Ejemplo: </a:t>
            </a:r>
            <a:r>
              <a:rPr lang="es-MX" dirty="0" err="1"/>
              <a:t>find</a:t>
            </a:r>
            <a:r>
              <a:rPr lang="es-MX" dirty="0"/>
              <a:t> directorio –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r>
              <a:rPr lang="es-MX" dirty="0"/>
              <a:t> -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find</a:t>
            </a:r>
            <a:r>
              <a:rPr lang="es-MX" dirty="0"/>
              <a:t>: busca todas las imágenes .</a:t>
            </a:r>
            <a:r>
              <a:rPr lang="es-MX" dirty="0" err="1"/>
              <a:t>jpg</a:t>
            </a:r>
            <a:r>
              <a:rPr lang="es-MX" dirty="0"/>
              <a:t> en home/usuario || Ejemplo: </a:t>
            </a:r>
            <a:r>
              <a:rPr lang="es-MX" dirty="0" err="1"/>
              <a:t>find</a:t>
            </a:r>
            <a:r>
              <a:rPr lang="es-MX" dirty="0"/>
              <a:t> /home/usuario –</a:t>
            </a:r>
            <a:r>
              <a:rPr lang="es-MX" dirty="0" err="1"/>
              <a:t>name</a:t>
            </a:r>
            <a:r>
              <a:rPr lang="es-MX" dirty="0"/>
              <a:t> “*.</a:t>
            </a:r>
            <a:r>
              <a:rPr lang="es-MX" dirty="0" err="1"/>
              <a:t>jpg</a:t>
            </a:r>
            <a:r>
              <a:rPr lang="es-MX" dirty="0"/>
              <a:t>” – </a:t>
            </a:r>
            <a:r>
              <a:rPr lang="es-MX" dirty="0" err="1"/>
              <a:t>print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767761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 Actividad-07- K-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segmentación de clientes)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80349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df.A</a:t>
            </a:r>
            <a:r>
              <a:rPr lang="es-MX" dirty="0"/>
              <a:t> &gt; 0]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que se </a:t>
            </a:r>
            <a:r>
              <a:rPr lang="en-US" dirty="0" err="1"/>
              <a:t>ajusta</a:t>
            </a:r>
            <a:r>
              <a:rPr lang="en-US" dirty="0"/>
              <a:t> a la </a:t>
            </a:r>
            <a:r>
              <a:rPr lang="en-US" dirty="0" err="1"/>
              <a:t>ecuación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4E8C7-0BFF-4B84-801F-26FAF74FD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Regresión </a:t>
            </a:r>
            <a:r>
              <a:rPr lang="es-MX" dirty="0" err="1"/>
              <a:t>Líneal</a:t>
            </a:r>
            <a:r>
              <a:rPr lang="es-MX" dirty="0"/>
              <a:t> </a:t>
            </a:r>
            <a:r>
              <a:rPr lang="es-MX" dirty="0" err="1"/>
              <a:t>Multiple</a:t>
            </a:r>
            <a:endParaRPr lang="es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68" y="4347369"/>
            <a:ext cx="3049147" cy="21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1609</TotalTime>
  <Words>1739</Words>
  <Application>Microsoft Office PowerPoint</Application>
  <PresentationFormat>Widescreen</PresentationFormat>
  <Paragraphs>248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</vt:lpstr>
      <vt:lpstr>Comandos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20</cp:revision>
  <dcterms:created xsi:type="dcterms:W3CDTF">2021-03-07T20:50:17Z</dcterms:created>
  <dcterms:modified xsi:type="dcterms:W3CDTF">2021-03-16T20:09:27Z</dcterms:modified>
</cp:coreProperties>
</file>